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png" ContentType="image/png"/>
  <Default Extension="xml" ContentType="application/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4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mc:PreserveAttributes="mv:*" mc:Ignorable="mv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5143500" cx="9144000"/>
  <p:notesSz cy="9144000" cx="6858000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arget="slides/slide11.xml" Type="http://schemas.openxmlformats.org/officeDocument/2006/relationships/slide" Id="rId16"/><Relationship Target="slides/slide10.xml" Type="http://schemas.openxmlformats.org/officeDocument/2006/relationships/slide" Id="rId15"/><Relationship Target="slides/slide9.xml" Type="http://schemas.openxmlformats.org/officeDocument/2006/relationships/slide" Id="rId14"/><Relationship Target="presProps.xml" Type="http://schemas.openxmlformats.org/officeDocument/2006/relationships/presProps" Id="rId2"/><Relationship Target="slides/slide7.xml" Type="http://schemas.openxmlformats.org/officeDocument/2006/relationships/slide" Id="rId12"/><Relationship Target="theme/theme2.xml" Type="http://schemas.openxmlformats.org/officeDocument/2006/relationships/theme" Id="rId1"/><Relationship Target="slides/slide8.xml" Type="http://schemas.openxmlformats.org/officeDocument/2006/relationships/slide" Id="rId13"/><Relationship Target="slideMasters/slideMaster1.xml" Type="http://schemas.openxmlformats.org/officeDocument/2006/relationships/slideMaster" Id="rId4"/><Relationship Target="slides/slide5.xml" Type="http://schemas.openxmlformats.org/officeDocument/2006/relationships/slide" Id="rId10"/><Relationship Target="tableStyles.xml" Type="http://schemas.openxmlformats.org/officeDocument/2006/relationships/tableStyles" Id="rId3"/><Relationship Target="slides/slide6.xml" Type="http://schemas.openxmlformats.org/officeDocument/2006/relationships/slide" Id="rId11"/><Relationship Target="slides/slide4.xml" Type="http://schemas.openxmlformats.org/officeDocument/2006/relationships/slide" Id="rId9"/><Relationship Target="slides/slide1.xml" Type="http://schemas.openxmlformats.org/officeDocument/2006/relationships/slide" Id="rId6"/><Relationship Target="notesMasters/notesMaster1.xml" Type="http://schemas.openxmlformats.org/officeDocument/2006/relationships/notesMaster" Id="rId5"/><Relationship Target="slides/slide3.xml" Type="http://schemas.openxmlformats.org/officeDocument/2006/relationships/slide" Id="rId8"/><Relationship Target="slides/slide2.xml" Type="http://schemas.openxmlformats.org/officeDocument/2006/relationships/slide" Id="rId7"/></Relationships>
</file>

<file path=ppt/notesMasters/_rels/notesMaster1.xml.rels><?xml version="1.0" encoding="UTF-8" standalone="yes"?><Relationships xmlns="http://schemas.openxmlformats.org/package/2006/relationships"><Relationship Target="../theme/theme1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0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7" name="Shape 2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8" name="Shape 28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9" name="Shape 2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1" name="Shape 9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2" name="Shape 92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3" name="Shape 9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7" name="Shape 9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8" name="Shape 98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9" name="Shape 9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34" name="Shape 3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5" name="Shape 35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6" name="Shape 3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41" name="Shape 4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2" name="Shape 42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43" name="Shape 4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49" name="Shape 4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0" name="Shape 50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51" name="Shape 5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56" name="Shape 5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7" name="Shape 57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58" name="Shape 58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63" name="Shape 6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4" name="Shape 64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65" name="Shape 6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70" name="Shape 7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1" name="Shape 71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72" name="Shape 7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77" name="Shape 7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8" name="Shape 78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79" name="Shape 7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4" name="Shape 8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5" name="Shape 85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86" name="Shape 8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7" name="Shape 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" name="Shape 8"/>
          <p:cNvSpPr txBox="1"/>
          <p:nvPr>
            <p:ph idx="1" type="subTitle"/>
          </p:nvPr>
        </p:nvSpPr>
        <p:spPr>
          <a:xfrm>
            <a:off y="2840053" x="685800"/>
            <a:ext cy="784799" cx="77724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algn="ctr" marL="0">
              <a:spcBef>
                <a:spcPts val="0"/>
              </a:spcBef>
              <a:buClr>
                <a:schemeClr val="dk2"/>
              </a:buClr>
              <a:buNone/>
              <a:defRPr>
                <a:solidFill>
                  <a:schemeClr val="dk2"/>
                </a:solidFill>
              </a:defRPr>
            </a:lvl1pPr>
            <a:lvl2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2pPr>
            <a:lvl3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3pPr>
            <a:lvl4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4pPr>
            <a:lvl5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5pPr>
            <a:lvl6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6pPr>
            <a:lvl7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7pPr>
            <a:lvl8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8pPr>
            <a:lvl9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9" name="Shape 9"/>
          <p:cNvSpPr txBox="1"/>
          <p:nvPr>
            <p:ph type="ctrTitle"/>
          </p:nvPr>
        </p:nvSpPr>
        <p:spPr>
          <a:xfrm>
            <a:off y="1583342" x="685800"/>
            <a:ext cy="1159799" cx="77724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algn="ctr" indent="304800">
              <a:buSzPct val="100000"/>
              <a:defRPr sz="4800"/>
            </a:lvl1pPr>
            <a:lvl2pPr algn="ctr" indent="304800">
              <a:buSzPct val="100000"/>
              <a:defRPr sz="4800"/>
            </a:lvl2pPr>
            <a:lvl3pPr algn="ctr" indent="304800">
              <a:buSzPct val="100000"/>
              <a:defRPr sz="4800"/>
            </a:lvl3pPr>
            <a:lvl4pPr algn="ctr" indent="304800">
              <a:buSzPct val="100000"/>
              <a:defRPr sz="4800"/>
            </a:lvl4pPr>
            <a:lvl5pPr algn="ctr" indent="304800">
              <a:buSzPct val="100000"/>
              <a:defRPr sz="4800"/>
            </a:lvl5pPr>
            <a:lvl6pPr algn="ctr" indent="304800">
              <a:buSzPct val="100000"/>
              <a:defRPr sz="4800"/>
            </a:lvl6pPr>
            <a:lvl7pPr algn="ctr" indent="304800">
              <a:buSzPct val="100000"/>
              <a:defRPr sz="4800"/>
            </a:lvl7pPr>
            <a:lvl8pPr algn="ctr" indent="304800">
              <a:buSzPct val="100000"/>
              <a:defRPr sz="4800"/>
            </a:lvl8pPr>
            <a:lvl9pPr algn="ctr" indent="304800">
              <a:buSzPct val="100000"/>
              <a:defRPr sz="4800"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0" name="Shape 1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" name="Shape 11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12" name="Shape 12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13" name="Shape 1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15" name="Shape 15"/>
          <p:cNvSpPr txBox="1"/>
          <p:nvPr>
            <p:ph idx="1" type="body"/>
          </p:nvPr>
        </p:nvSpPr>
        <p:spPr>
          <a:xfrm>
            <a:off y="1200150" x="457200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16" name="Shape 16"/>
          <p:cNvSpPr txBox="1"/>
          <p:nvPr>
            <p:ph idx="2" type="body"/>
          </p:nvPr>
        </p:nvSpPr>
        <p:spPr>
          <a:xfrm>
            <a:off y="1200150" x="4692273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17" name="Shape 1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8" name="Shape 18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19" name="Shape 1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0" name="Shape 20"/>
          <p:cNvSpPr txBox="1"/>
          <p:nvPr>
            <p:ph idx="1" type="body"/>
          </p:nvPr>
        </p:nvSpPr>
        <p:spPr>
          <a:xfrm>
            <a:off y="4406309" x="457200"/>
            <a:ext cy="5195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algn="ctr" indent="-171450" marL="285750">
              <a:spcBef>
                <a:spcPts val="0"/>
              </a:spcBef>
              <a:buClr>
                <a:schemeClr val="dk1"/>
              </a:buClr>
              <a:buSzPct val="100000"/>
              <a:buNone/>
              <a:defRPr sz="1800">
                <a:solidFill>
                  <a:schemeClr val="dk1"/>
                </a:solidFill>
              </a:defRPr>
            </a:lvl1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21" name="Shape 21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slideLayouts/slideLayout2.xml" Type="http://schemas.openxmlformats.org/officeDocument/2006/relationships/slideLayout" Id="rId2"/><Relationship Target="../slideLayouts/slideLayout1.xml" Type="http://schemas.openxmlformats.org/officeDocument/2006/relationships/slideLayout" Id="rId1"/><Relationship Target="../slideLayouts/slideLayout4.xml" Type="http://schemas.openxmlformats.org/officeDocument/2006/relationships/slideLayout" Id="rId4"/><Relationship Target="../slideLayouts/slideLayout3.xml" Type="http://schemas.openxmlformats.org/officeDocument/2006/relationships/slideLayout" Id="rId3"/><Relationship Target="../slideLayouts/slideLayout6.xml" Type="http://schemas.openxmlformats.org/officeDocument/2006/relationships/slideLayout" Id="rId6"/><Relationship Target="../slideLayouts/slideLayout5.xml" Type="http://schemas.openxmlformats.org/officeDocument/2006/relationships/slideLayout" Id="rId5"/><Relationship Target="../theme/theme3.xml" Type="http://schemas.openxmlformats.org/officeDocument/2006/relationships/theme" Id="rId7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gradFill>
          <a:gsLst>
            <a:gs pos="0">
              <a:schemeClr val="lt1"/>
            </a:gs>
            <a:gs pos="30000">
              <a:schemeClr val="lt1"/>
            </a:gs>
            <a:gs pos="100000">
              <a:schemeClr val="lt2"/>
            </a:gs>
          </a:gsLst>
          <a:path path="circle">
            <a:fillToRect t="50%" b="50%" r="50%" l="50%"/>
          </a:path>
          <a:tileRect/>
        </a:gradFill>
      </p:bgPr>
    </p:bg>
    <p:spTree>
      <p:nvGrpSpPr>
        <p:cNvPr id="4" name="Shape 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1pPr>
            <a:lvl2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2pPr>
            <a:lvl3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3pPr>
            <a:lvl4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4pPr>
            <a:lvl5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5pPr>
            <a:lvl6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6pPr>
            <a:lvl7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7pPr>
            <a:lvl8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8pPr>
            <a:lvl9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indent="-152400" marL="342900">
              <a:spcBef>
                <a:spcPts val="600"/>
              </a:spcBef>
              <a:buSzPct val="100000"/>
              <a:defRPr sz="3000"/>
            </a:lvl1pPr>
            <a:lvl2pPr indent="-133350" marL="742950">
              <a:spcBef>
                <a:spcPts val="480"/>
              </a:spcBef>
              <a:buSzPct val="100000"/>
              <a:defRPr sz="2400"/>
            </a:lvl2pPr>
            <a:lvl3pPr indent="-76200" marL="1143000">
              <a:spcBef>
                <a:spcPts val="480"/>
              </a:spcBef>
              <a:buSzPct val="100000"/>
              <a:defRPr sz="2400"/>
            </a:lvl3pPr>
            <a:lvl4pPr indent="-114300" marL="1600200">
              <a:spcBef>
                <a:spcPts val="360"/>
              </a:spcBef>
              <a:buSzPct val="100000"/>
              <a:defRPr sz="1800"/>
            </a:lvl4pPr>
            <a:lvl5pPr indent="-114300" marL="2057400">
              <a:spcBef>
                <a:spcPts val="360"/>
              </a:spcBef>
              <a:buSzPct val="100000"/>
              <a:defRPr sz="1800"/>
            </a:lvl5pPr>
            <a:lvl6pPr indent="-114300" marL="2514600">
              <a:spcBef>
                <a:spcPts val="360"/>
              </a:spcBef>
              <a:buSzPct val="100000"/>
              <a:defRPr sz="1800"/>
            </a:lvl6pPr>
            <a:lvl7pPr indent="-114300" marL="2971800">
              <a:spcBef>
                <a:spcPts val="360"/>
              </a:spcBef>
              <a:buSzPct val="100000"/>
              <a:defRPr sz="1800"/>
            </a:lvl7pPr>
            <a:lvl8pPr indent="-114300" marL="3429000">
              <a:spcBef>
                <a:spcPts val="360"/>
              </a:spcBef>
              <a:buSzPct val="100000"/>
              <a:defRPr sz="1800"/>
            </a:lvl8pPr>
            <a:lvl9pPr indent="-114300" marL="3886200">
              <a:spcBef>
                <a:spcPts val="360"/>
              </a:spcBef>
              <a:buSzPct val="100000"/>
              <a:defRPr sz="18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notesSlides/notesSlide1.xml" Type="http://schemas.openxmlformats.org/officeDocument/2006/relationships/notesSlide" Id="rId2"/><Relationship Target="../slideLayouts/slideLayout1.xml" Type="http://schemas.openxmlformats.org/officeDocument/2006/relationships/slideLayout" Id="rId1"/><Relationship Target="../media/image03.png" Type="http://schemas.openxmlformats.org/officeDocument/2006/relationships/image" Id="rId4"/><Relationship Target="../media/image09.png" Type="http://schemas.openxmlformats.org/officeDocument/2006/relationships/image" Id="rId3"/></Relationships>
</file>

<file path=ppt/slides/_rels/slide10.xml.rels><?xml version="1.0" encoding="UTF-8" standalone="yes"?><Relationships xmlns="http://schemas.openxmlformats.org/package/2006/relationships"><Relationship Target="../notesSlides/notesSlide10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5.png" Type="http://schemas.openxmlformats.org/officeDocument/2006/relationships/image" Id="rId3"/></Relationships>
</file>

<file path=ppt/slides/_rels/slide11.xml.rels><?xml version="1.0" encoding="UTF-8" standalone="yes"?><Relationships xmlns="http://schemas.openxmlformats.org/package/2006/relationships"><Relationship Target="../notesSlides/notesSlide11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6.jpg" Type="http://schemas.openxmlformats.org/officeDocument/2006/relationships/image" Id="rId3"/></Relationships>
</file>

<file path=ppt/slides/_rels/slide2.xml.rels><?xml version="1.0" encoding="UTF-8" standalone="yes"?><Relationships xmlns="http://schemas.openxmlformats.org/package/2006/relationships"><Relationship Target="../notesSlides/notesSlide2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3.png" Type="http://schemas.openxmlformats.org/officeDocument/2006/relationships/image" Id="rId3"/></Relationships>
</file>

<file path=ppt/slides/_rels/slide3.xml.rels><?xml version="1.0" encoding="UTF-8" standalone="yes"?><Relationships xmlns="http://schemas.openxmlformats.org/package/2006/relationships"><Relationship Target="../notesSlides/notesSlide3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2.png" Type="http://schemas.openxmlformats.org/officeDocument/2006/relationships/image" Id="rId3"/></Relationships>
</file>

<file path=ppt/slides/_rels/slide4.xml.rels><?xml version="1.0" encoding="UTF-8" standalone="yes"?><Relationships xmlns="http://schemas.openxmlformats.org/package/2006/relationships"><Relationship Target="../notesSlides/notesSlide4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8.png" Type="http://schemas.openxmlformats.org/officeDocument/2006/relationships/image" Id="rId3"/></Relationships>
</file>

<file path=ppt/slides/_rels/slide5.xml.rels><?xml version="1.0" encoding="UTF-8" standalone="yes"?><Relationships xmlns="http://schemas.openxmlformats.org/package/2006/relationships"><Relationship Target="../notesSlides/notesSlide5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7.png" Type="http://schemas.openxmlformats.org/officeDocument/2006/relationships/image" Id="rId3"/></Relationships>
</file>

<file path=ppt/slides/_rels/slide6.xml.rels><?xml version="1.0" encoding="UTF-8" standalone="yes"?><Relationships xmlns="http://schemas.openxmlformats.org/package/2006/relationships"><Relationship Target="../notesSlides/notesSlide6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0.png" Type="http://schemas.openxmlformats.org/officeDocument/2006/relationships/image" Id="rId3"/></Relationships>
</file>

<file path=ppt/slides/_rels/slide7.xml.rels><?xml version="1.0" encoding="UTF-8" standalone="yes"?><Relationships xmlns="http://schemas.openxmlformats.org/package/2006/relationships"><Relationship Target="../notesSlides/notesSlide7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4.png" Type="http://schemas.openxmlformats.org/officeDocument/2006/relationships/image" Id="rId3"/></Relationships>
</file>

<file path=ppt/slides/_rels/slide8.xml.rels><?xml version="1.0" encoding="UTF-8" standalone="yes"?><Relationships xmlns="http://schemas.openxmlformats.org/package/2006/relationships"><Relationship Target="../notesSlides/notesSlide8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0.png" Type="http://schemas.openxmlformats.org/officeDocument/2006/relationships/image" Id="rId3"/></Relationships>
</file>

<file path=ppt/slides/_rels/slide9.xml.rels><?xml version="1.0" encoding="UTF-8" standalone="yes"?><Relationships xmlns="http://schemas.openxmlformats.org/package/2006/relationships"><Relationship Target="../notesSlides/notesSlide9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1.png" Type="http://schemas.openxmlformats.org/officeDocument/2006/relationships/image" Id="rId3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0000"/>
        </a:solidFill>
      </p:bgPr>
    </p:bg>
    <p:spTree>
      <p:nvGrpSpPr>
        <p:cNvPr id="22" name="Shape 2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3" name="Shape 23"/>
          <p:cNvSpPr txBox="1"/>
          <p:nvPr>
            <p:ph idx="1" type="subTitle"/>
          </p:nvPr>
        </p:nvSpPr>
        <p:spPr>
          <a:xfrm>
            <a:off y="177878" x="472100"/>
            <a:ext cy="784799" cx="77724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>
                <a:solidFill>
                  <a:srgbClr val="FFFF00"/>
                </a:solidFill>
                <a:latin typeface="Tangerine"/>
                <a:ea typeface="Tangerine"/>
                <a:cs typeface="Tangerine"/>
                <a:sym typeface="Tangerine"/>
              </a:rPr>
              <a:t>LA  CASA</a:t>
            </a:r>
          </a:p>
        </p:txBody>
      </p:sp>
      <p:sp>
        <p:nvSpPr>
          <p:cNvPr id="24" name="Shape 24"/>
          <p:cNvSpPr txBox="1"/>
          <p:nvPr/>
        </p:nvSpPr>
        <p:spPr>
          <a:xfrm>
            <a:off y="4234950" x="3089600"/>
            <a:ext cy="427499" cx="2537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3000" lang="en">
                <a:solidFill>
                  <a:srgbClr val="FFFF00"/>
                </a:solidFill>
                <a:latin typeface="Tangerine"/>
                <a:ea typeface="Tangerine"/>
                <a:cs typeface="Tangerine"/>
                <a:sym typeface="Tangerine"/>
              </a:rPr>
              <a:t>Por: Hannah Wood</a:t>
            </a:r>
          </a:p>
        </p:txBody>
      </p:sp>
      <p:sp>
        <p:nvSpPr>
          <p:cNvPr id="25" name="Shape 25"/>
          <p:cNvSpPr/>
          <p:nvPr/>
        </p:nvSpPr>
        <p:spPr>
          <a:xfrm>
            <a:off y="793826" x="1810748"/>
            <a:ext cy="3555825" cx="5095101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26" name="Shape 26"/>
          <p:cNvSpPr/>
          <p:nvPr/>
        </p:nvSpPr>
        <p:spPr>
          <a:xfrm>
            <a:off y="1546900" x="2859950"/>
            <a:ext cy="2049650" cx="2996675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7" name="Shape 8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8" name="Shape 88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>
              <a:buNone/>
            </a:pPr>
            <a:r>
              <a:rPr lang="en"/>
              <a:t>El Garaje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89" name="Shape 89"/>
          <p:cNvSpPr/>
          <p:nvPr/>
        </p:nvSpPr>
        <p:spPr>
          <a:xfrm>
            <a:off y="1151925" x="2551925"/>
            <a:ext cy="2505599" cx="334257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90" name="Shape 90"/>
          <p:cNvSpPr txBox="1"/>
          <p:nvPr/>
        </p:nvSpPr>
        <p:spPr>
          <a:xfrm>
            <a:off y="3971000" x="2697800"/>
            <a:ext cy="756899" cx="37572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Es un garaje. El garaje nuevo.</a:t>
            </a:r>
          </a:p>
        </p:txBody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/>
          <a:stretch>
            <a:fillRect/>
          </a:stretch>
        </a:blipFill>
      </p:bgPr>
    </p:bg>
    <p:spTree>
      <p:nvGrpSpPr>
        <p:cNvPr id="94" name="Shape 9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5" name="Shape 95"/>
          <p:cNvSpPr txBox="1"/>
          <p:nvPr>
            <p:ph type="title"/>
          </p:nvPr>
        </p:nvSpPr>
        <p:spPr>
          <a:xfrm>
            <a:off y="223803" x="51065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>
              <a:buNone/>
            </a:pPr>
            <a:r>
              <a:rPr lang="en">
                <a:solidFill>
                  <a:srgbClr val="F3F3F3"/>
                </a:solidFill>
              </a:rPr>
              <a:t>THANK YOU FOR WATCHING!</a:t>
            </a:r>
          </a:p>
        </p:txBody>
      </p:sp>
      <p:sp>
        <p:nvSpPr>
          <p:cNvPr id="96" name="Shape 96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algn="ctr">
              <a:buNone/>
            </a:pPr>
            <a:r>
              <a:rPr lang="en">
                <a:solidFill>
                  <a:srgbClr val="F3F3F3"/>
                </a:solidFill>
              </a:rPr>
              <a:t>hope you enjoyed!</a:t>
            </a:r>
          </a:p>
        </p:txBody>
      </p:sp>
    </p:spTree>
  </p:cSld>
  <p:clrMapOvr>
    <a:masterClrMapping/>
  </p:clrMapOvr>
  <p:transition spd="slow">
    <p:cut/>
  </p:transition>
  <p:timing>
    <p:tnLst>
      <p:par>
        <p:cTn restart="never" dur="indefinite" nodeType="tmRoot">
          <p:childTnLst>
            <p:seq nextAc="seek" concurrent="1">
              <p:cTn id="2" dur="indefinite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10" fill="hold" presetSubtype="0" presetClass="entr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0" name="Shape 3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1" name="Shape 31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>
              <a:buNone/>
            </a:pPr>
            <a:r>
              <a:rPr lang="en">
                <a:solidFill>
                  <a:srgbClr val="000000"/>
                </a:solidFill>
              </a:rPr>
              <a:t>LA CASA</a:t>
            </a:r>
          </a:p>
        </p:txBody>
      </p:sp>
      <p:sp>
        <p:nvSpPr>
          <p:cNvPr id="32" name="Shape 32"/>
          <p:cNvSpPr/>
          <p:nvPr/>
        </p:nvSpPr>
        <p:spPr>
          <a:xfrm>
            <a:off y="949907" x="2020757"/>
            <a:ext cy="3243700" cx="474625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33" name="Shape 33"/>
          <p:cNvSpPr txBox="1"/>
          <p:nvPr/>
        </p:nvSpPr>
        <p:spPr>
          <a:xfrm>
            <a:off y="4344950" x="2528625"/>
            <a:ext cy="756899" cx="44163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1800" lang="en"/>
              <a:t>Es una casa.Es una bonita y grande.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7" name="Shape 3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8" name="Shape 38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>
              <a:buNone/>
            </a:pPr>
            <a:r>
              <a:rPr lang="en"/>
              <a:t>La Cocina</a:t>
            </a:r>
          </a:p>
        </p:txBody>
      </p:sp>
      <p:sp>
        <p:nvSpPr>
          <p:cNvPr id="39" name="Shape 39"/>
          <p:cNvSpPr/>
          <p:nvPr/>
        </p:nvSpPr>
        <p:spPr>
          <a:xfrm>
            <a:off y="1063375" x="2190750"/>
            <a:ext cy="3171825" cx="47625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40" name="Shape 40"/>
          <p:cNvSpPr txBox="1"/>
          <p:nvPr/>
        </p:nvSpPr>
        <p:spPr>
          <a:xfrm>
            <a:off y="4460700" x="2475200"/>
            <a:ext cy="623099" cx="37661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Es una cocina. Es una bella y fabulosa.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4" name="Shape 4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5" name="Shape 45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>
              <a:buNone/>
            </a:pPr>
            <a:r>
              <a:rPr lang="en"/>
              <a:t>El Comedor</a:t>
            </a:r>
          </a:p>
        </p:txBody>
      </p:sp>
      <p:sp>
        <p:nvSpPr>
          <p:cNvPr id="46" name="Shape 46"/>
          <p:cNvSpPr/>
          <p:nvPr/>
        </p:nvSpPr>
        <p:spPr>
          <a:xfrm>
            <a:off y="1152425" x="2974875"/>
            <a:ext cy="2697124" cx="345792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47" name="Shape 47"/>
          <p:cNvSpPr txBox="1"/>
          <p:nvPr/>
        </p:nvSpPr>
        <p:spPr>
          <a:xfrm>
            <a:off y="4042225" x="3036125"/>
            <a:ext cy="721200" cx="40779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48" name="Shape 48"/>
          <p:cNvSpPr txBox="1"/>
          <p:nvPr/>
        </p:nvSpPr>
        <p:spPr>
          <a:xfrm>
            <a:off y="4086750" x="3071750"/>
            <a:ext cy="507600" cx="40779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Es un comedor. Es un comedor antiguo.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2" name="Shape 5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3" name="Shape 53"/>
          <p:cNvSpPr txBox="1"/>
          <p:nvPr>
            <p:ph type="title"/>
          </p:nvPr>
        </p:nvSpPr>
        <p:spPr>
          <a:xfrm>
            <a:off y="90228" x="288025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>
              <a:buNone/>
            </a:pPr>
            <a:r>
              <a:rPr lang="en"/>
              <a:t>La Sala</a:t>
            </a:r>
          </a:p>
        </p:txBody>
      </p:sp>
      <p:sp>
        <p:nvSpPr>
          <p:cNvPr id="54" name="Shape 54"/>
          <p:cNvSpPr/>
          <p:nvPr/>
        </p:nvSpPr>
        <p:spPr>
          <a:xfrm>
            <a:off y="879062" x="2506925"/>
            <a:ext cy="3242924" cx="413014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55" name="Shape 55"/>
          <p:cNvSpPr txBox="1"/>
          <p:nvPr/>
        </p:nvSpPr>
        <p:spPr>
          <a:xfrm>
            <a:off y="4309350" x="2840250"/>
            <a:ext cy="561000" cx="42647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Es una sala. Es una sala  magnifica.</a:t>
            </a:r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9" name="Shape 5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0" name="Shape 60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>
              <a:buNone/>
            </a:pPr>
            <a:r>
              <a:rPr lang="en"/>
              <a:t>El Bano</a:t>
            </a:r>
          </a:p>
        </p:txBody>
      </p:sp>
      <p:sp>
        <p:nvSpPr>
          <p:cNvPr id="61" name="Shape 61"/>
          <p:cNvSpPr/>
          <p:nvPr/>
        </p:nvSpPr>
        <p:spPr>
          <a:xfrm>
            <a:off y="925375" x="2558025"/>
            <a:ext cy="2833825" cx="419682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62" name="Shape 62"/>
          <p:cNvSpPr txBox="1"/>
          <p:nvPr/>
        </p:nvSpPr>
        <p:spPr>
          <a:xfrm>
            <a:off y="4104550" x="2956000"/>
            <a:ext cy="712199" cx="4371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Es un bano. Es una bano moderna.</a:t>
            </a: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6" name="Shape 6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7" name="Shape 67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>
              <a:buNone/>
            </a:pPr>
            <a:r>
              <a:rPr lang="en"/>
              <a:t>El Cuarto</a:t>
            </a:r>
          </a:p>
        </p:txBody>
      </p:sp>
      <p:sp>
        <p:nvSpPr>
          <p:cNvPr id="68" name="Shape 68"/>
          <p:cNvSpPr/>
          <p:nvPr/>
        </p:nvSpPr>
        <p:spPr>
          <a:xfrm>
            <a:off y="1063375" x="1675350"/>
            <a:ext cy="2532574" cx="517707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69" name="Shape 69"/>
          <p:cNvSpPr txBox="1"/>
          <p:nvPr/>
        </p:nvSpPr>
        <p:spPr>
          <a:xfrm>
            <a:off y="4095650" x="2261525"/>
            <a:ext cy="721200" cx="48435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Es un cuarto. Es un cuarto estupendo. </a:t>
            </a:r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3" name="Shape 7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4" name="Shape 74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>
              <a:buNone/>
            </a:pPr>
            <a:r>
              <a:rPr lang="en"/>
              <a:t>El Patio</a:t>
            </a:r>
          </a:p>
        </p:txBody>
      </p:sp>
      <p:sp>
        <p:nvSpPr>
          <p:cNvPr id="75" name="Shape 75"/>
          <p:cNvSpPr/>
          <p:nvPr/>
        </p:nvSpPr>
        <p:spPr>
          <a:xfrm>
            <a:off y="987475" x="2380650"/>
            <a:ext cy="2581525" cx="42946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76" name="Shape 76"/>
          <p:cNvSpPr txBox="1"/>
          <p:nvPr/>
        </p:nvSpPr>
        <p:spPr>
          <a:xfrm>
            <a:off y="4051150" x="2582050"/>
            <a:ext cy="658800" cx="48524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Es un patio. Es un patio grande.</a:t>
            </a:r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0" name="Shape 8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1" name="Shape 81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>
              <a:buNone/>
            </a:pPr>
            <a:r>
              <a:rPr lang="en"/>
              <a:t>El Jardin</a:t>
            </a:r>
          </a:p>
        </p:txBody>
      </p:sp>
      <p:sp>
        <p:nvSpPr>
          <p:cNvPr id="82" name="Shape 82"/>
          <p:cNvSpPr/>
          <p:nvPr/>
        </p:nvSpPr>
        <p:spPr>
          <a:xfrm>
            <a:off y="1063371" x="3327871"/>
            <a:ext cy="2748549" cx="20685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83" name="Shape 83"/>
          <p:cNvSpPr txBox="1"/>
          <p:nvPr/>
        </p:nvSpPr>
        <p:spPr>
          <a:xfrm>
            <a:off y="4273725" x="3089550"/>
            <a:ext cy="605400" cx="36416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Es un jardin. Es un jardín bonito.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xmlns:r="http://schemas.openxmlformats.org/officeDocument/2006/relationships" name="light-gradien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